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889826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2978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59237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35952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271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4039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3541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36871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61568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81481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782419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9963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563888" y="2204864"/>
            <a:ext cx="2232248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4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US" sz="24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2400" b="0" i="0" u="none" strike="noStrike" cap="none" dirty="0" smtClean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2771800" y="2780928"/>
            <a:ext cx="3672408" cy="20162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05495E"/>
              </a:buClr>
              <a:buSzPct val="25000"/>
            </a:pPr>
            <a:r>
              <a:rPr lang="ru-RU" sz="24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ШВИДКИЙ</a:t>
            </a:r>
            <a:r>
              <a:rPr lang="en-US" sz="24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ПОГЛЯД </a:t>
            </a:r>
            <a:r>
              <a:rPr lang="ru-RU" sz="2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 МИНУЛЕ, СЬОГОДЕННЯ ТА МАЙБУТНЄ  </a:t>
            </a:r>
            <a:endParaRPr lang="ru-RU" sz="24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292080" y="620687"/>
            <a:ext cx="3096343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35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59228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0" i="0" u="none" strike="noStrike" cap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Визнайте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переможному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8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Богові</a:t>
            </a:r>
            <a:r>
              <a:rPr lang="ru-RU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силу,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величність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над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Україною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а в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хмарах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потуга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75404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292080" y="620687"/>
            <a:ext cx="3096343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36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9523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0" i="0" u="none" strike="noStrike" cap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Бог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грізний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у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осяйних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небесних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святинях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Своїх</a:t>
            </a:r>
            <a:r>
              <a:rPr lang="ru-RU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Бог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Ізраїлів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Своїм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християнам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дає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силу й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міць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Бог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благословенний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306272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580112" y="620687"/>
            <a:ext cx="2808311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:2 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30243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Нехай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воскресне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могутній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сильний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Бог, і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розпорошаться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бунтівні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вороги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і нехай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лиця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повтікають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ненависники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580112" y="620687"/>
            <a:ext cx="2808311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32403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дим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розвівається</a:t>
            </a:r>
            <a:r>
              <a:rPr lang="ru-RU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так 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ЧОЛОВІКІВ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цих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розвій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 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топиться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віск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огню,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отак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несправедливі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ЧОЛОВІКИ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загинуть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перед святим </a:t>
            </a:r>
            <a: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8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Божим</a:t>
            </a:r>
            <a:r>
              <a:rPr lang="ru-RU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лицем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859238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580112" y="620687"/>
            <a:ext cx="2808311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7363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праведні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чисті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християни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будуть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радіти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і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будуть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тішитися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перед Богом Святим Духом</a:t>
            </a:r>
            <a:r>
              <a:rPr lang="ru-RU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веселитися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радості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будуть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82864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580112" y="620687"/>
            <a:ext cx="2808311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316835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Співайте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нашому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славному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Богові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виспівуйте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Йменню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рівняйте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дорогу Тому, </a:t>
            </a:r>
            <a: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Хто</a:t>
            </a: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їде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хмарах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переможний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Господь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Ісус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Йому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Ймення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6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 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перед Ним </a:t>
            </a:r>
            <a:r>
              <a:rPr lang="ru-RU" sz="36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веселіться</a:t>
            </a:r>
            <a:r>
              <a:rPr lang="ru-RU" sz="36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572607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580112" y="620687"/>
            <a:ext cx="2808311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7363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Сиротам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батько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й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вдовицям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суддя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то Бог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небесний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Отець</a:t>
            </a:r>
            <a: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 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святому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мешканні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8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Своїм</a:t>
            </a:r>
            <a:r>
              <a:rPr lang="ru-RU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небеснім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085549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580112" y="620687"/>
            <a:ext cx="2808311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9523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0" i="0" u="none" strike="noStrike" cap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Бог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самітних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уводить до дому,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витягує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в’язнів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кайданів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гріха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свободи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спасіння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тільки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відступники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мешкати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будуть</a:t>
            </a:r>
            <a: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спаленій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сонцем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землі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242314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292080" y="620687"/>
            <a:ext cx="3096343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33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7363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0" i="0" u="none" strike="noStrike" cap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 Царства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землі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їхні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правителі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співайте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Триєдиному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Богові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виспівуйте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Господа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Ісуса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3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607649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292080" y="620687"/>
            <a:ext cx="3096343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34</a:t>
            </a:r>
            <a:r>
              <a:rPr lang="ru-RU" sz="28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28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564903"/>
            <a:ext cx="8352928" cy="259228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0" i="0" u="none" strike="noStrike" cap="none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5495E"/>
              </a:buClr>
              <a:buSzPct val="25000"/>
            </a:pP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їздить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відвічному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небі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небес. Ось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Ісус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загримить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8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Своїм</a:t>
            </a:r>
            <a:r>
              <a:rPr lang="ru-RU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голосом, </a:t>
            </a:r>
            <a: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8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голосом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сильним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lang="ru-RU" sz="3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745270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71</Words>
  <Application>Microsoft Office PowerPoint</Application>
  <PresentationFormat>Экран (4:3)</PresentationFormat>
  <Paragraphs>53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ПСАЛОМ 68 </vt:lpstr>
      <vt:lpstr>ПСАЛОМ 68:2 </vt:lpstr>
      <vt:lpstr>ПСАЛОМ 68:3 </vt:lpstr>
      <vt:lpstr>ПСАЛОМ 68:4 </vt:lpstr>
      <vt:lpstr>ПСАЛОМ 68:5 </vt:lpstr>
      <vt:lpstr>ПСАЛОМ 68:6 </vt:lpstr>
      <vt:lpstr>ПСАЛОМ 68:7 </vt:lpstr>
      <vt:lpstr>ПСАЛОМ 68:33 </vt:lpstr>
      <vt:lpstr>ПСАЛОМ 68:34 </vt:lpstr>
      <vt:lpstr>ПСАЛОМ 68:35 </vt:lpstr>
      <vt:lpstr>ПСАЛОМ 68:36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5 </dc:title>
  <cp:lastModifiedBy>Admin</cp:lastModifiedBy>
  <cp:revision>13</cp:revision>
  <dcterms:modified xsi:type="dcterms:W3CDTF">2019-11-11T18:11:13Z</dcterms:modified>
</cp:coreProperties>
</file>